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selinawing.com/2014/04/movie-review-mr-peabody-sherman-gsc-ioi.html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persinsala.it/web/recensioni-film/peter-rabbit-2826.htm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movienews.me/2016/10/zooey-deschanels-uniquely-colorful.html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hyperlink" Target="http://www.treatmetoafeast.com/2012_05_01_archive.html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F0D90-F162-4049-860B-D52B7EF36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IN TROUBLE</a:t>
            </a:r>
            <a:br>
              <a:rPr lang="hr-HR" dirty="0"/>
            </a:br>
            <a:r>
              <a:rPr lang="hr-HR" sz="1800" dirty="0"/>
              <a:t>Unit5, </a:t>
            </a:r>
            <a:r>
              <a:rPr lang="hr-HR" sz="1800" dirty="0" err="1"/>
              <a:t>lesson</a:t>
            </a:r>
            <a:r>
              <a:rPr lang="hr-HR" sz="1800" dirty="0"/>
              <a:t> 1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ECD922-E258-4C34-BBB0-94B94D096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Engleski jezik, 1. razred</a:t>
            </a:r>
          </a:p>
        </p:txBody>
      </p: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682A3F74-4F15-41A6-A09E-6C3E08225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68"/>
    </mc:Choice>
    <mc:Fallback>
      <p:transition spd="slow" advTm="50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30B0290-379F-47E8-BEBC-458822D4C4CC}"/>
              </a:ext>
            </a:extLst>
          </p:cNvPr>
          <p:cNvSpPr txBox="1"/>
          <p:nvPr/>
        </p:nvSpPr>
        <p:spPr>
          <a:xfrm>
            <a:off x="1384917" y="292963"/>
            <a:ext cx="909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LISTEN, SAY AND MIME.   ( SLUŠAJ, RECI I ODGLUMI.)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4E27620-FAA2-4B9B-A139-DD074D7D3EBE}"/>
              </a:ext>
            </a:extLst>
          </p:cNvPr>
          <p:cNvSpPr txBox="1"/>
          <p:nvPr/>
        </p:nvSpPr>
        <p:spPr>
          <a:xfrm>
            <a:off x="1491449" y="1100831"/>
            <a:ext cx="7270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SCARED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HUNGRY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THIRSTY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0260BFA1-C5A3-4074-8AE7-E3335A230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33"/>
    </mc:Choice>
    <mc:Fallback>
      <p:transition spd="slow" advTm="96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ezervirano mjesto sadržaja 23" descr="Slika na kojoj se prikazuje na zatvorenom, stol, radni stol, računalo&#10;&#10;Opis je automatski generiran">
            <a:extLst>
              <a:ext uri="{FF2B5EF4-FFF2-40B4-BE49-F238E27FC236}">
                <a16:creationId xmlns:a16="http://schemas.microsoft.com/office/drawing/2014/main" id="{E6D43317-F01A-473A-8BDD-ADF2F86B59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639" b="1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638F0FC8-4A5D-45D2-84EC-E72E1E0F416E}"/>
              </a:ext>
            </a:extLst>
          </p:cNvPr>
          <p:cNvSpPr txBox="1"/>
          <p:nvPr/>
        </p:nvSpPr>
        <p:spPr>
          <a:xfrm>
            <a:off x="9889768" y="6657945"/>
            <a:ext cx="23022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://www.selinawing.com/2014/04/movie-review-mr-peabody-sherman-gsc-io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33" name="Oblačić za govor: ovalni 32">
            <a:extLst>
              <a:ext uri="{FF2B5EF4-FFF2-40B4-BE49-F238E27FC236}">
                <a16:creationId xmlns:a16="http://schemas.microsoft.com/office/drawing/2014/main" id="{E8E3C973-E06E-49CF-98B2-A101980DDC71}"/>
              </a:ext>
            </a:extLst>
          </p:cNvPr>
          <p:cNvSpPr/>
          <p:nvPr/>
        </p:nvSpPr>
        <p:spPr>
          <a:xfrm>
            <a:off x="462164" y="186022"/>
            <a:ext cx="2852928" cy="1792224"/>
          </a:xfrm>
          <a:prstGeom prst="wedgeEllipseCallout">
            <a:avLst>
              <a:gd name="adj1" fmla="val 75748"/>
              <a:gd name="adj2" fmla="val 97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HOW ARE YOU TODAY?</a:t>
            </a:r>
          </a:p>
        </p:txBody>
      </p:sp>
      <p:sp>
        <p:nvSpPr>
          <p:cNvPr id="35" name="Oblačić za govor: ovalni 34">
            <a:extLst>
              <a:ext uri="{FF2B5EF4-FFF2-40B4-BE49-F238E27FC236}">
                <a16:creationId xmlns:a16="http://schemas.microsoft.com/office/drawing/2014/main" id="{A30C2E35-B30B-4B6B-807F-EFCFF310A4E9}"/>
              </a:ext>
            </a:extLst>
          </p:cNvPr>
          <p:cNvSpPr/>
          <p:nvPr/>
        </p:nvSpPr>
        <p:spPr>
          <a:xfrm>
            <a:off x="8594228" y="405478"/>
            <a:ext cx="2852928" cy="1792224"/>
          </a:xfrm>
          <a:prstGeom prst="wedgeEllipseCallout">
            <a:avLst>
              <a:gd name="adj1" fmla="val -58012"/>
              <a:gd name="adj2" fmla="val 8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I’M HAPPY.</a:t>
            </a:r>
          </a:p>
        </p:txBody>
      </p:sp>
      <p:pic>
        <p:nvPicPr>
          <p:cNvPr id="27" name="Audiozapis 26">
            <a:hlinkClick r:id="" action="ppaction://media"/>
            <a:extLst>
              <a:ext uri="{FF2B5EF4-FFF2-40B4-BE49-F238E27FC236}">
                <a16:creationId xmlns:a16="http://schemas.microsoft.com/office/drawing/2014/main" id="{48DA8A66-705B-4E7A-9FED-3256C9A50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90"/>
    </mc:Choice>
    <mc:Fallback>
      <p:transition spd="slow" advTm="7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zervirano mjesto sadržaja 7" descr="Slika na kojoj se prikazuje trava, na otvorenom, pas, sjedenje&#10;&#10;Opis je automatski generiran">
            <a:extLst>
              <a:ext uri="{FF2B5EF4-FFF2-40B4-BE49-F238E27FC236}">
                <a16:creationId xmlns:a16="http://schemas.microsoft.com/office/drawing/2014/main" id="{97617DD8-08DC-4A23-B66E-754110AF4B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149" r="5521"/>
          <a:stretch/>
        </p:blipFill>
        <p:spPr>
          <a:xfrm>
            <a:off x="-197581" y="10"/>
            <a:ext cx="12389581" cy="68579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38DE2AE-8E86-41CA-B2F2-E59EB513EE6E}"/>
              </a:ext>
            </a:extLst>
          </p:cNvPr>
          <p:cNvSpPr txBox="1"/>
          <p:nvPr/>
        </p:nvSpPr>
        <p:spPr>
          <a:xfrm>
            <a:off x="9904194" y="665794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7" tooltip="http://www.persinsala.it/web/recensioni-film/peter-rabbit-2826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  <p:sp>
        <p:nvSpPr>
          <p:cNvPr id="17" name="Oblačić za govor: ovalni 16">
            <a:extLst>
              <a:ext uri="{FF2B5EF4-FFF2-40B4-BE49-F238E27FC236}">
                <a16:creationId xmlns:a16="http://schemas.microsoft.com/office/drawing/2014/main" id="{E0680973-0C14-41F9-BB41-402FF52D1068}"/>
              </a:ext>
            </a:extLst>
          </p:cNvPr>
          <p:cNvSpPr/>
          <p:nvPr/>
        </p:nvSpPr>
        <p:spPr>
          <a:xfrm>
            <a:off x="-395171" y="-4"/>
            <a:ext cx="2852928" cy="1792224"/>
          </a:xfrm>
          <a:prstGeom prst="wedgeEllipseCallout">
            <a:avLst>
              <a:gd name="adj1" fmla="val 28313"/>
              <a:gd name="adj2" fmla="val 99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HOW ARE YOU TODAY?</a:t>
            </a:r>
          </a:p>
        </p:txBody>
      </p:sp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7F24EEB9-0D1D-41E6-B148-BF8B805D0514}"/>
              </a:ext>
            </a:extLst>
          </p:cNvPr>
          <p:cNvSpPr/>
          <p:nvPr/>
        </p:nvSpPr>
        <p:spPr>
          <a:xfrm>
            <a:off x="4471950" y="344518"/>
            <a:ext cx="2852928" cy="1792224"/>
          </a:xfrm>
          <a:prstGeom prst="wedgeEllipseCallout">
            <a:avLst>
              <a:gd name="adj1" fmla="val 77885"/>
              <a:gd name="adj2" fmla="val 169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I’M HUNGRY.</a:t>
            </a:r>
          </a:p>
        </p:txBody>
      </p:sp>
      <p:pic>
        <p:nvPicPr>
          <p:cNvPr id="10" name="Audiozapis 9">
            <a:hlinkClick r:id="" action="ppaction://media"/>
            <a:extLst>
              <a:ext uri="{FF2B5EF4-FFF2-40B4-BE49-F238E27FC236}">
                <a16:creationId xmlns:a16="http://schemas.microsoft.com/office/drawing/2014/main" id="{D16737D8-2648-4C5C-BC98-35484BC058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21"/>
    </mc:Choice>
    <mc:Fallback>
      <p:transition spd="slow" advTm="40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zervirano mjesto sadržaja 4" descr="Slika na kojoj se prikazuje na zatvorenom, stol, mali, igračka&#10;&#10;Opis je automatski generiran">
            <a:extLst>
              <a:ext uri="{FF2B5EF4-FFF2-40B4-BE49-F238E27FC236}">
                <a16:creationId xmlns:a16="http://schemas.microsoft.com/office/drawing/2014/main" id="{DAA22DC0-45C9-4067-8780-7C92EC05B2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595"/>
          <a:stretch/>
        </p:blipFill>
        <p:spPr>
          <a:xfrm>
            <a:off x="70891" y="215900"/>
            <a:ext cx="12389581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07F6C1CE-E120-476C-A39B-EAEBBC1AEEC8}"/>
              </a:ext>
            </a:extLst>
          </p:cNvPr>
          <p:cNvSpPr/>
          <p:nvPr/>
        </p:nvSpPr>
        <p:spPr>
          <a:xfrm>
            <a:off x="3412753" y="236041"/>
            <a:ext cx="2852928" cy="1792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HOW ARE YOU TODAY?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2B0E0F02-BDE7-4D52-8B31-085BE39DC4FC}"/>
              </a:ext>
            </a:extLst>
          </p:cNvPr>
          <p:cNvSpPr/>
          <p:nvPr/>
        </p:nvSpPr>
        <p:spPr>
          <a:xfrm>
            <a:off x="4496459" y="2277144"/>
            <a:ext cx="2413388" cy="1293347"/>
          </a:xfrm>
          <a:prstGeom prst="wedgeEllipseCallout">
            <a:avLst>
              <a:gd name="adj1" fmla="val 64956"/>
              <a:gd name="adj2" fmla="val 40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I’M NOT OK. I AM TIRED.</a:t>
            </a:r>
          </a:p>
        </p:txBody>
      </p:sp>
      <p:pic>
        <p:nvPicPr>
          <p:cNvPr id="10" name="Audiozapis 9">
            <a:hlinkClick r:id="" action="ppaction://media"/>
            <a:extLst>
              <a:ext uri="{FF2B5EF4-FFF2-40B4-BE49-F238E27FC236}">
                <a16:creationId xmlns:a16="http://schemas.microsoft.com/office/drawing/2014/main" id="{E241726A-035E-4C2B-ACF7-DDA183C9D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3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87"/>
    </mc:Choice>
    <mc:Fallback>
      <p:transition spd="slow" advTm="53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9E215-2F26-4A76-8BB8-86476698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YOUR NOTEBOOK. WRITE AND DRAW.</a:t>
            </a:r>
            <a:br>
              <a:rPr lang="hr-HR" dirty="0"/>
            </a:br>
            <a:r>
              <a:rPr lang="hr-HR" dirty="0"/>
              <a:t>(OTVORI PISNKU. Napiši i nacrtaj.)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1C377-358D-4CBA-BEA6-FA4BA3E0BC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HOW ARE YOU TODAY?</a:t>
            </a:r>
          </a:p>
          <a:p>
            <a:pPr marL="0" indent="0">
              <a:buNone/>
            </a:pPr>
            <a:r>
              <a:rPr lang="hr-HR" sz="4000" dirty="0"/>
              <a:t>I’M _____________.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0C7A7D8D-39F1-43C8-A78D-8009EFB77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8"/>
    </mc:Choice>
    <mc:Fallback>
      <p:transition spd="slow" advTm="3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8861C7-5F60-4CCB-B907-6559F034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OPEN YOUR PUPIL’S BOOK. LESSON IN TROUBLE.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69BA21-5297-4210-83D9-27D36F2CE7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1 LISTEN AND POINT. (POSLUŠAJ I POKAŽI.)</a:t>
            </a:r>
          </a:p>
          <a:p>
            <a:pPr marL="0" indent="0">
              <a:buNone/>
            </a:pPr>
            <a:r>
              <a:rPr lang="hr-HR" dirty="0"/>
              <a:t> LISTEN, SAY AND MIME. ( POSLUŠAJ, RECI I POKAŽI.)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2 LISTEN AND SAY. (SLUŠAJ I RECI.)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4 LISTEN AND SING. (POSLUŠAJ I OTPJEVAJ.)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45C00A1C-7079-4BDC-966E-E000C8688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46"/>
    </mc:Choice>
    <mc:Fallback>
      <p:transition spd="slow" advTm="60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igra&#10;&#10;Opis je automatski generiran">
            <a:extLst>
              <a:ext uri="{FF2B5EF4-FFF2-40B4-BE49-F238E27FC236}">
                <a16:creationId xmlns:a16="http://schemas.microsoft.com/office/drawing/2014/main" id="{5B302BE8-4A66-4795-8121-AFD7BD0E2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  <p:pic>
        <p:nvPicPr>
          <p:cNvPr id="10" name="Audiozapis 9">
            <a:hlinkClick r:id="" action="ppaction://media"/>
            <a:extLst>
              <a:ext uri="{FF2B5EF4-FFF2-40B4-BE49-F238E27FC236}">
                <a16:creationId xmlns:a16="http://schemas.microsoft.com/office/drawing/2014/main" id="{62AEFC08-D7A0-4AE7-8CC6-BCDA1F2C4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2"/>
    </mc:Choice>
    <mc:Fallback>
      <p:transition spd="slow" advTm="6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159</Words>
  <Application>Microsoft Office PowerPoint</Application>
  <PresentationFormat>Široki zaslon</PresentationFormat>
  <Paragraphs>36</Paragraphs>
  <Slides>8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IN TROUBLE Unit5, lesson 1 </vt:lpstr>
      <vt:lpstr>PowerPoint prezentacija</vt:lpstr>
      <vt:lpstr>PowerPoint prezentacija</vt:lpstr>
      <vt:lpstr>PowerPoint prezentacija</vt:lpstr>
      <vt:lpstr>PowerPoint prezentacija</vt:lpstr>
      <vt:lpstr>OPEN YOUR NOTEBOOK. WRITE AND DRAW. (OTVORI PISNKU. Napiši i nacrtaj.)</vt:lpstr>
      <vt:lpstr>OPEN YOUR PUPIL’S BOOK. LESSON IN TROUBLE.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TROUBLE Unit5, lesson 1 </dc:title>
  <dc:creator>Greta Šegulić</dc:creator>
  <cp:lastModifiedBy>Greta Šegulić</cp:lastModifiedBy>
  <cp:revision>3</cp:revision>
  <dcterms:created xsi:type="dcterms:W3CDTF">2020-05-07T07:37:48Z</dcterms:created>
  <dcterms:modified xsi:type="dcterms:W3CDTF">2020-05-07T08:00:47Z</dcterms:modified>
</cp:coreProperties>
</file>